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91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5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9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6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9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0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4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62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91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35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92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Slide Background">
            <a:extLst>
              <a:ext uri="{FF2B5EF4-FFF2-40B4-BE49-F238E27FC236}">
                <a16:creationId xmlns:a16="http://schemas.microsoft.com/office/drawing/2014/main" id="{AA857166-A416-4C5E-8AA9-5D5D1E13D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int">
            <a:extLst>
              <a:ext uri="{FF2B5EF4-FFF2-40B4-BE49-F238E27FC236}">
                <a16:creationId xmlns:a16="http://schemas.microsoft.com/office/drawing/2014/main" id="{454D4344-7A53-4BC2-BE3F-111FE4853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311" y="0"/>
            <a:ext cx="1047689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7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7" cy="3429000"/>
          </a:xfrm>
          <a:prstGeom prst="rect">
            <a:avLst/>
          </a:prstGeom>
          <a:ln>
            <a:noFill/>
          </a:ln>
          <a:effectLst>
            <a:outerShdw blurRad="342900" dist="2286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60CB6D-0E36-E1EF-29D6-5B4B590F0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5305" y="235881"/>
            <a:ext cx="4210071" cy="2884247"/>
          </a:xfrm>
        </p:spPr>
        <p:txBody>
          <a:bodyPr anchor="ctr">
            <a:normAutofit/>
          </a:bodyPr>
          <a:lstStyle/>
          <a:p>
            <a:r>
              <a:rPr lang="en-US" sz="4400"/>
              <a:t>Brookings County Mental Health Coalition</a:t>
            </a:r>
            <a:br>
              <a:rPr lang="en-US" sz="4400"/>
            </a:br>
            <a:r>
              <a:rPr lang="en-US" sz="4400"/>
              <a:t>April 17</a:t>
            </a:r>
            <a:r>
              <a:rPr lang="en-US" sz="4400" baseline="30000"/>
              <a:t>th</a:t>
            </a:r>
            <a:r>
              <a:rPr lang="en-US" sz="4400"/>
              <a:t>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56DE8-00AE-F476-2388-66AB50BE6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5305" y="3880965"/>
            <a:ext cx="4210071" cy="2359114"/>
          </a:xfrm>
        </p:spPr>
        <p:txBody>
          <a:bodyPr anchor="b">
            <a:normAutofit/>
          </a:bodyPr>
          <a:lstStyle/>
          <a:p>
            <a:endParaRPr lang="en-US"/>
          </a:p>
        </p:txBody>
      </p:sp>
      <p:pic>
        <p:nvPicPr>
          <p:cNvPr id="5" name="Picture 4" descr="A logo of a tree&#10;&#10;Description automatically generated">
            <a:extLst>
              <a:ext uri="{FF2B5EF4-FFF2-40B4-BE49-F238E27FC236}">
                <a16:creationId xmlns:a16="http://schemas.microsoft.com/office/drawing/2014/main" id="{939C6EA0-3139-C72A-FD4E-2AC0142CE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79" y="849970"/>
            <a:ext cx="5158060" cy="515806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7AD51E-A168-490B-B8A6-8AFE86E0F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80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A26E-238C-A644-CB76-D8C17ADC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Coalition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6F4B-157D-81E8-A7CF-E046D9773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of Priorities</a:t>
            </a:r>
          </a:p>
          <a:p>
            <a:r>
              <a:rPr lang="en-US" dirty="0"/>
              <a:t>	Look for upcoming email!</a:t>
            </a:r>
          </a:p>
          <a:p>
            <a:r>
              <a:rPr lang="en-US" dirty="0"/>
              <a:t>Identification and asks to come to the table – Invite-A-Friend!</a:t>
            </a:r>
          </a:p>
          <a:p>
            <a:r>
              <a:rPr lang="en-US" dirty="0"/>
              <a:t>Please send upcoming event/activity information – these will be included in emails out to members monthly.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61FCDF-2BD3-ED99-6C10-832CF351C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809" y="4708489"/>
            <a:ext cx="1871634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9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EB2B-1AB8-6BFD-9373-8BAC38D8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5" name="Content Placeholder 4" descr="A logo of a tree&#10;&#10;Description automatically generated">
            <a:extLst>
              <a:ext uri="{FF2B5EF4-FFF2-40B4-BE49-F238E27FC236}">
                <a16:creationId xmlns:a16="http://schemas.microsoft.com/office/drawing/2014/main" id="{8BD2D088-0498-6E7E-80FB-1DBEB306B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130" y="4566746"/>
            <a:ext cx="1866721" cy="186672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EEAAC6-67A1-8AB3-59CA-6D1D1746B9ED}"/>
              </a:ext>
            </a:extLst>
          </p:cNvPr>
          <p:cNvSpPr txBox="1"/>
          <p:nvPr/>
        </p:nvSpPr>
        <p:spPr>
          <a:xfrm>
            <a:off x="761800" y="3165985"/>
            <a:ext cx="79369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Introductions &amp; One Minute Updates</a:t>
            </a:r>
          </a:p>
          <a:p>
            <a:r>
              <a:rPr lang="en-US" sz="2800" dirty="0"/>
              <a:t>Upcoming Dates</a:t>
            </a:r>
          </a:p>
          <a:p>
            <a:r>
              <a:rPr lang="en-US" sz="2800" dirty="0"/>
              <a:t>Brookings County Resilient Communities Updates</a:t>
            </a:r>
          </a:p>
          <a:p>
            <a:r>
              <a:rPr lang="en-US" sz="2800" dirty="0"/>
              <a:t>Brookings Early Learner Updates</a:t>
            </a:r>
          </a:p>
          <a:p>
            <a:r>
              <a:rPr lang="en-US" sz="2800" dirty="0"/>
              <a:t>Coalition Survey Review</a:t>
            </a:r>
          </a:p>
          <a:p>
            <a:r>
              <a:rPr lang="en-US" sz="2800" dirty="0"/>
              <a:t>Priority Highlights</a:t>
            </a:r>
          </a:p>
          <a:p>
            <a:r>
              <a:rPr lang="en-US" sz="2800" dirty="0"/>
              <a:t>Review Next Tasks</a:t>
            </a:r>
          </a:p>
        </p:txBody>
      </p:sp>
    </p:spTree>
    <p:extLst>
      <p:ext uri="{BB962C8B-B14F-4D97-AF65-F5344CB8AC3E}">
        <p14:creationId xmlns:p14="http://schemas.microsoft.com/office/powerpoint/2010/main" val="247599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EB2B-1AB8-6BFD-9373-8BAC38D8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pic>
        <p:nvPicPr>
          <p:cNvPr id="5" name="Content Placeholder 4" descr="A logo of a tree&#10;&#10;Description automatically generated">
            <a:extLst>
              <a:ext uri="{FF2B5EF4-FFF2-40B4-BE49-F238E27FC236}">
                <a16:creationId xmlns:a16="http://schemas.microsoft.com/office/drawing/2014/main" id="{8BD2D088-0498-6E7E-80FB-1DBEB306B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74" y="4566746"/>
            <a:ext cx="1866721" cy="186672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EEAAC6-67A1-8AB3-59CA-6D1D1746B9ED}"/>
              </a:ext>
            </a:extLst>
          </p:cNvPr>
          <p:cNvSpPr txBox="1"/>
          <p:nvPr/>
        </p:nvSpPr>
        <p:spPr>
          <a:xfrm>
            <a:off x="761800" y="3165985"/>
            <a:ext cx="7459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May 15</a:t>
            </a:r>
            <a:r>
              <a:rPr lang="en-US" sz="2000" baseline="30000" dirty="0"/>
              <a:t>th</a:t>
            </a:r>
            <a:r>
              <a:rPr lang="en-US" sz="2000" dirty="0"/>
              <a:t> – 10:30am, Brookings County Resilient Communities</a:t>
            </a:r>
          </a:p>
          <a:p>
            <a:r>
              <a:rPr lang="en-US" sz="2000" dirty="0"/>
              <a:t>June 19</a:t>
            </a:r>
            <a:r>
              <a:rPr lang="en-US" sz="2000" baseline="30000" dirty="0"/>
              <a:t>th</a:t>
            </a:r>
            <a:r>
              <a:rPr lang="en-US" sz="2000" dirty="0"/>
              <a:t> – BCMHC Speaker</a:t>
            </a:r>
          </a:p>
          <a:p>
            <a:endParaRPr lang="en-US" sz="2000" dirty="0"/>
          </a:p>
          <a:p>
            <a:r>
              <a:rPr lang="en-US" sz="2000" dirty="0"/>
              <a:t>Other Opportunities: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July 17</a:t>
            </a:r>
            <a:r>
              <a:rPr lang="en-US" sz="2000" baseline="30000" dirty="0"/>
              <a:t>th</a:t>
            </a:r>
            <a:r>
              <a:rPr lang="en-US" sz="2000" dirty="0"/>
              <a:t>/18</a:t>
            </a:r>
            <a:r>
              <a:rPr lang="en-US" sz="2000" baseline="30000" dirty="0"/>
              <a:t>th</a:t>
            </a:r>
            <a:r>
              <a:rPr lang="en-US" sz="2000" dirty="0"/>
              <a:t> – Mission Possible, Free SUD training across disciplines</a:t>
            </a:r>
          </a:p>
        </p:txBody>
      </p:sp>
    </p:spTree>
    <p:extLst>
      <p:ext uri="{BB962C8B-B14F-4D97-AF65-F5344CB8AC3E}">
        <p14:creationId xmlns:p14="http://schemas.microsoft.com/office/powerpoint/2010/main" val="13748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EB2B-1AB8-6BFD-9373-8BAC38D8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Coalition Survey</a:t>
            </a:r>
          </a:p>
        </p:txBody>
      </p:sp>
      <p:pic>
        <p:nvPicPr>
          <p:cNvPr id="5" name="Content Placeholder 4" descr="A logo of a tree&#10;&#10;Description automatically generated">
            <a:extLst>
              <a:ext uri="{FF2B5EF4-FFF2-40B4-BE49-F238E27FC236}">
                <a16:creationId xmlns:a16="http://schemas.microsoft.com/office/drawing/2014/main" id="{8BD2D088-0498-6E7E-80FB-1DBEB306B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471" y="4566746"/>
            <a:ext cx="1866721" cy="186672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EEAAC6-67A1-8AB3-59CA-6D1D1746B9ED}"/>
              </a:ext>
            </a:extLst>
          </p:cNvPr>
          <p:cNvSpPr txBox="1"/>
          <p:nvPr/>
        </p:nvSpPr>
        <p:spPr>
          <a:xfrm>
            <a:off x="761800" y="3165985"/>
            <a:ext cx="87638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Overall, 150 people started the survey with 51 completing its entirety.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BAUW has utilized the previous Coalition list and survey respondents to create a Constant Contact mailing list including ____ people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 are still adding – please communicate with Heidi if you did not receive this month’s coalition email.</a:t>
            </a:r>
          </a:p>
        </p:txBody>
      </p:sp>
    </p:spTree>
    <p:extLst>
      <p:ext uri="{BB962C8B-B14F-4D97-AF65-F5344CB8AC3E}">
        <p14:creationId xmlns:p14="http://schemas.microsoft.com/office/powerpoint/2010/main" val="274868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8E65-1BBB-68C5-D327-F48697E2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of Value of Attendance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673E5E-1ECD-09CA-9982-1A29B71DD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3780" y="4718321"/>
            <a:ext cx="1871634" cy="18655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352-3030-EAD3-4F55-6E2DB7ED6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The top three reasons individuals identified the value of Coalition meetings included: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Learning about community activities and events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Identifying opportunities to collaborate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Networking</a:t>
            </a: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  <a:p>
            <a:pPr marL="2286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rgbClr val="262626"/>
                </a:solidFill>
                <a:latin typeface="Bierstadt"/>
              </a:rPr>
              <a:t>“Other” consistent themes include: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Understanding patterns of needs in the community and continuing to 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identify gaps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erstadt"/>
                <a:ea typeface="+mn-ea"/>
                <a:cs typeface="+mn-cs"/>
              </a:rPr>
              <a:t>Mental health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8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0569-057B-5389-EDEF-7A73F7F6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Brookings County Identified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8D4C6-28FB-EC9A-FA86-AD1E20A8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en-US" dirty="0"/>
              <a:t>South Dakota State University Student Organizations </a:t>
            </a:r>
          </a:p>
          <a:p>
            <a:r>
              <a:rPr lang="en-US" dirty="0"/>
              <a:t>Small Local Businesses</a:t>
            </a:r>
          </a:p>
          <a:p>
            <a:r>
              <a:rPr lang="en-US" dirty="0"/>
              <a:t>Religious Organizations</a:t>
            </a:r>
          </a:p>
          <a:p>
            <a:r>
              <a:rPr lang="en-US" dirty="0"/>
              <a:t>Brookings Disability Awareness Committee Rep</a:t>
            </a:r>
          </a:p>
          <a:p>
            <a:r>
              <a:rPr lang="en-US" dirty="0"/>
              <a:t>South Dakota State University Faculty – HDFS, Counseling, Education</a:t>
            </a:r>
          </a:p>
          <a:p>
            <a:r>
              <a:rPr lang="en-US" dirty="0"/>
              <a:t>Behavioral Health Professionals</a:t>
            </a:r>
          </a:p>
          <a:p>
            <a:r>
              <a:rPr lang="en-US" dirty="0"/>
              <a:t>Brookings PFLAG</a:t>
            </a:r>
          </a:p>
          <a:p>
            <a:r>
              <a:rPr lang="en-US" dirty="0"/>
              <a:t>Brookings CLEAR Partners</a:t>
            </a:r>
          </a:p>
          <a:p>
            <a:r>
              <a:rPr lang="en-US" dirty="0"/>
              <a:t>Brookings Human Rights Commission</a:t>
            </a:r>
          </a:p>
          <a:p>
            <a:r>
              <a:rPr lang="en-US" dirty="0"/>
              <a:t>Drug Court</a:t>
            </a:r>
          </a:p>
          <a:p>
            <a:r>
              <a:rPr lang="en-US" dirty="0"/>
              <a:t>Brookings Health System</a:t>
            </a:r>
          </a:p>
          <a:p>
            <a:r>
              <a:rPr lang="en-US" dirty="0"/>
              <a:t>Nutritionists</a:t>
            </a:r>
          </a:p>
          <a:p>
            <a:r>
              <a:rPr lang="en-US" dirty="0"/>
              <a:t>Yoga Instructors</a:t>
            </a:r>
          </a:p>
          <a:p>
            <a:r>
              <a:rPr lang="en-US" dirty="0"/>
              <a:t>UPD/City PD/Sherriff’s Department</a:t>
            </a:r>
          </a:p>
          <a:p>
            <a:r>
              <a:rPr lang="en-US" dirty="0"/>
              <a:t>Non-Profit Leaders</a:t>
            </a:r>
          </a:p>
          <a:p>
            <a:r>
              <a:rPr lang="en-US" dirty="0"/>
              <a:t>City and County Government</a:t>
            </a:r>
          </a:p>
          <a:p>
            <a:r>
              <a:rPr lang="en-US" dirty="0"/>
              <a:t>City and County Schools</a:t>
            </a:r>
          </a:p>
          <a:p>
            <a:r>
              <a:rPr lang="en-US" dirty="0"/>
              <a:t>Family and Youth Members</a:t>
            </a:r>
          </a:p>
          <a:p>
            <a:r>
              <a:rPr lang="en-US" dirty="0"/>
              <a:t>Multicultural Center</a:t>
            </a:r>
          </a:p>
        </p:txBody>
      </p:sp>
    </p:spTree>
    <p:extLst>
      <p:ext uri="{BB962C8B-B14F-4D97-AF65-F5344CB8AC3E}">
        <p14:creationId xmlns:p14="http://schemas.microsoft.com/office/powerpoint/2010/main" val="425600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0569-057B-5389-EDEF-7A73F7F6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Vision of BCMHC of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8D4C6-28FB-EC9A-FA86-AD1E20A8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/>
              <a:t>Opportunities to Decrease Isolation</a:t>
            </a:r>
          </a:p>
          <a:p>
            <a:r>
              <a:rPr lang="en-US" dirty="0"/>
              <a:t>Decreasing Segregated Activities</a:t>
            </a:r>
          </a:p>
          <a:p>
            <a:r>
              <a:rPr lang="en-US" dirty="0"/>
              <a:t>Addressing Vaping and SUD</a:t>
            </a:r>
          </a:p>
          <a:p>
            <a:r>
              <a:rPr lang="en-US" dirty="0"/>
              <a:t>Creating a Unified Community</a:t>
            </a:r>
          </a:p>
          <a:p>
            <a:r>
              <a:rPr lang="en-US" dirty="0"/>
              <a:t>Increasing Supports for Individuals Experiencing Homelessness </a:t>
            </a:r>
          </a:p>
          <a:p>
            <a:r>
              <a:rPr lang="en-US" dirty="0"/>
              <a:t>Information on Available Resources</a:t>
            </a:r>
          </a:p>
          <a:p>
            <a:r>
              <a:rPr lang="en-US" dirty="0"/>
              <a:t>Increasing access to Support Group options</a:t>
            </a:r>
          </a:p>
          <a:p>
            <a:r>
              <a:rPr lang="en-US" dirty="0"/>
              <a:t>Community Education Opportunities</a:t>
            </a:r>
          </a:p>
          <a:p>
            <a:r>
              <a:rPr lang="en-US" dirty="0"/>
              <a:t>Addressing the Stigma</a:t>
            </a:r>
          </a:p>
          <a:p>
            <a:r>
              <a:rPr lang="en-US" dirty="0"/>
              <a:t>Accessible Behavioral Health Services for All Economic Levels</a:t>
            </a:r>
          </a:p>
          <a:p>
            <a:r>
              <a:rPr lang="en-US" dirty="0"/>
              <a:t>Free Behavioral Health Community Events</a:t>
            </a:r>
          </a:p>
          <a:p>
            <a:r>
              <a:rPr lang="en-US" dirty="0"/>
              <a:t>Public Campaigns</a:t>
            </a:r>
          </a:p>
          <a:p>
            <a:r>
              <a:rPr lang="en-US" dirty="0"/>
              <a:t>Collective Educational Efforts Across Stakeholders – Businesses, Nonprofits, Church</a:t>
            </a:r>
          </a:p>
        </p:txBody>
      </p:sp>
    </p:spTree>
    <p:extLst>
      <p:ext uri="{BB962C8B-B14F-4D97-AF65-F5344CB8AC3E}">
        <p14:creationId xmlns:p14="http://schemas.microsoft.com/office/powerpoint/2010/main" val="117158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2EFC-A012-1B31-E7B4-E3D54A7B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Speakers and Topic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4BB2D-7FDF-4518-D166-CBFD1864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/>
              <a:t>Impact of Collaboration</a:t>
            </a:r>
          </a:p>
          <a:p>
            <a:r>
              <a:rPr lang="en-US" dirty="0"/>
              <a:t>Individuals Experiencing Dependence</a:t>
            </a:r>
          </a:p>
          <a:p>
            <a:r>
              <a:rPr lang="en-US" dirty="0"/>
              <a:t>Mental Well-Being</a:t>
            </a:r>
          </a:p>
          <a:p>
            <a:r>
              <a:rPr lang="en-US" dirty="0"/>
              <a:t>Harm Reduction</a:t>
            </a:r>
          </a:p>
          <a:p>
            <a:r>
              <a:rPr lang="en-US" dirty="0"/>
              <a:t>Positive Mentoring and Supports</a:t>
            </a:r>
          </a:p>
          <a:p>
            <a:r>
              <a:rPr lang="en-US" dirty="0"/>
              <a:t>LGBTQ and Mental Wellness</a:t>
            </a:r>
          </a:p>
          <a:p>
            <a:r>
              <a:rPr lang="en-US" dirty="0"/>
              <a:t>Suicide Awareness and Prevention (Self-Harm)</a:t>
            </a:r>
          </a:p>
          <a:p>
            <a:r>
              <a:rPr lang="en-US" dirty="0"/>
              <a:t>Mental Illness Disorders</a:t>
            </a:r>
          </a:p>
          <a:p>
            <a:r>
              <a:rPr lang="en-US" dirty="0"/>
              <a:t>Poverty</a:t>
            </a:r>
          </a:p>
          <a:p>
            <a:r>
              <a:rPr lang="en-US" dirty="0"/>
              <a:t>Brookings Community Members’ Experiences</a:t>
            </a:r>
          </a:p>
          <a:p>
            <a:r>
              <a:rPr lang="en-US" dirty="0"/>
              <a:t>Brookings Organizations and Services</a:t>
            </a:r>
          </a:p>
          <a:p>
            <a:r>
              <a:rPr lang="en-US" dirty="0"/>
              <a:t>Multigenerational Approaches and Supports</a:t>
            </a:r>
          </a:p>
          <a:p>
            <a:r>
              <a:rPr lang="en-US" dirty="0"/>
              <a:t>Shame, Resilience, Coping</a:t>
            </a:r>
          </a:p>
          <a:p>
            <a:r>
              <a:rPr lang="en-US" dirty="0"/>
              <a:t>Stigma Reduction Strategies</a:t>
            </a:r>
          </a:p>
          <a:p>
            <a:r>
              <a:rPr lang="en-US" dirty="0"/>
              <a:t>Parenting (Social Media, Etc.)</a:t>
            </a:r>
          </a:p>
        </p:txBody>
      </p:sp>
    </p:spTree>
    <p:extLst>
      <p:ext uri="{BB962C8B-B14F-4D97-AF65-F5344CB8AC3E}">
        <p14:creationId xmlns:p14="http://schemas.microsoft.com/office/powerpoint/2010/main" val="242929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31FD-47EF-0CED-BEA5-8A48DE23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Coalition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A236D-48D6-9159-318E-70DCAD5B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February – Brookings Stronger Together, A Day for Suicide Prevention (12% unaware)</a:t>
            </a:r>
          </a:p>
          <a:p>
            <a:r>
              <a:rPr lang="en-US" dirty="0"/>
              <a:t>April – Early Learners Brookings Expo</a:t>
            </a:r>
          </a:p>
          <a:p>
            <a:r>
              <a:rPr lang="en-US" dirty="0"/>
              <a:t>September – Brookings Family Bash (28% unaware)</a:t>
            </a:r>
          </a:p>
          <a:p>
            <a:endParaRPr lang="en-US" dirty="0"/>
          </a:p>
          <a:p>
            <a:r>
              <a:rPr lang="en-US" dirty="0"/>
              <a:t>Special Days/Months</a:t>
            </a:r>
          </a:p>
          <a:p>
            <a:r>
              <a:rPr lang="en-US" dirty="0"/>
              <a:t>	Mental Health Awareness Month - May</a:t>
            </a:r>
          </a:p>
          <a:p>
            <a:r>
              <a:rPr lang="en-US" dirty="0"/>
              <a:t>	World Suicide Prevention Day </a:t>
            </a:r>
            <a:r>
              <a:rPr lang="en-US"/>
              <a:t>- September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10911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Custom 148">
      <a:dk1>
        <a:srgbClr val="262626"/>
      </a:dk1>
      <a:lt1>
        <a:sysClr val="window" lastClr="FFFFFF"/>
      </a:lt1>
      <a:dk2>
        <a:srgbClr val="2F333D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767FFD18D6B248B587A20B460604E3" ma:contentTypeVersion="19" ma:contentTypeDescription="Create a new document." ma:contentTypeScope="" ma:versionID="0c7d7d004e981596200b6952b5ac09fd">
  <xsd:schema xmlns:xsd="http://www.w3.org/2001/XMLSchema" xmlns:xs="http://www.w3.org/2001/XMLSchema" xmlns:p="http://schemas.microsoft.com/office/2006/metadata/properties" xmlns:ns2="328ccb31-45e8-49ef-a553-c80f8e7b1472" xmlns:ns3="aa433fb2-ea33-42de-a9e5-592d733b5e42" targetNamespace="http://schemas.microsoft.com/office/2006/metadata/properties" ma:root="true" ma:fieldsID="e19f459a57a1ddc6a251eee09277dada" ns2:_="" ns3:_="">
    <xsd:import namespace="328ccb31-45e8-49ef-a553-c80f8e7b1472"/>
    <xsd:import namespace="aa433fb2-ea33-42de-a9e5-592d733b5e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ccb31-45e8-49ef-a553-c80f8e7b14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0b20a56-451e-4a9f-93d9-426c3b0b5c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33fb2-ea33-42de-a9e5-592d733b5e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7858b2-35c6-45db-8298-2d4727529330}" ma:internalName="TaxCatchAll" ma:showField="CatchAllData" ma:web="aa433fb2-ea33-42de-a9e5-592d733b5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C42165-7ACE-4ED5-BF6A-AC6DF4F7BAAC}"/>
</file>

<file path=customXml/itemProps2.xml><?xml version="1.0" encoding="utf-8"?>
<ds:datastoreItem xmlns:ds="http://schemas.openxmlformats.org/officeDocument/2006/customXml" ds:itemID="{D340BD79-5A06-4049-BF77-AA338D5EF94F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470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Bierstadt</vt:lpstr>
      <vt:lpstr>BevelVTI</vt:lpstr>
      <vt:lpstr>Brookings County Mental Health Coalition April 17th 2024</vt:lpstr>
      <vt:lpstr>Agenda</vt:lpstr>
      <vt:lpstr>Upcoming Dates</vt:lpstr>
      <vt:lpstr>Coalition Survey</vt:lpstr>
      <vt:lpstr>Identification of Value of Attendance</vt:lpstr>
      <vt:lpstr>Brookings County Identified Stakeholders</vt:lpstr>
      <vt:lpstr>Vision of BCMHC of Support</vt:lpstr>
      <vt:lpstr>Future Speakers and Topic Requests</vt:lpstr>
      <vt:lpstr>Annual Coalition Events</vt:lpstr>
      <vt:lpstr>Coalition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Brookings County Mental Health Coalition April 17th 2024</dc:title>
  <dc:creator>Eining, Nikki L</dc:creator>
  <cp:lastModifiedBy>Eining, Nikki L</cp:lastModifiedBy>
  <cp:revision>17</cp:revision>
  <dcterms:created xsi:type="dcterms:W3CDTF">2024-04-11T20:37:08Z</dcterms:created>
  <dcterms:modified xsi:type="dcterms:W3CDTF">2024-04-17T16:49:33Z</dcterms:modified>
</cp:coreProperties>
</file>